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7" r:id="rId2"/>
    <p:sldId id="294" r:id="rId3"/>
    <p:sldId id="298" r:id="rId4"/>
    <p:sldId id="296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05D10-D19F-49EF-831C-7B4BE11BB24F}" type="datetimeFigureOut">
              <a:rPr lang="fr-FR" smtClean="0"/>
              <a:pPr/>
              <a:t>10/02/2015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82680-2981-4AF2-8C06-6D5C042B16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1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2ADC-874D-46CB-A9BC-BBF0484DC2C9}" type="datetimeFigureOut">
              <a:rPr lang="fr-FR" smtClean="0"/>
              <a:pPr/>
              <a:t>10/02/2015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F70-EC1A-4C62-B137-8EC39AD632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2ADC-874D-46CB-A9BC-BBF0484DC2C9}" type="datetimeFigureOut">
              <a:rPr lang="fr-FR" smtClean="0"/>
              <a:pPr/>
              <a:t>10/02/2015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F70-EC1A-4C62-B137-8EC39AD632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2ADC-874D-46CB-A9BC-BBF0484DC2C9}" type="datetimeFigureOut">
              <a:rPr lang="fr-FR" smtClean="0"/>
              <a:pPr/>
              <a:t>10/02/2015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F70-EC1A-4C62-B137-8EC39AD632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2ADC-874D-46CB-A9BC-BBF0484DC2C9}" type="datetimeFigureOut">
              <a:rPr lang="fr-FR" smtClean="0"/>
              <a:pPr/>
              <a:t>10/02/2015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F70-EC1A-4C62-B137-8EC39AD632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2ADC-874D-46CB-A9BC-BBF0484DC2C9}" type="datetimeFigureOut">
              <a:rPr lang="fr-FR" smtClean="0"/>
              <a:pPr/>
              <a:t>10/02/2015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F70-EC1A-4C62-B137-8EC39AD632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2ADC-874D-46CB-A9BC-BBF0484DC2C9}" type="datetimeFigureOut">
              <a:rPr lang="fr-FR" smtClean="0"/>
              <a:pPr/>
              <a:t>10/02/2015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F70-EC1A-4C62-B137-8EC39AD632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2ADC-874D-46CB-A9BC-BBF0484DC2C9}" type="datetimeFigureOut">
              <a:rPr lang="fr-FR" smtClean="0"/>
              <a:pPr/>
              <a:t>10/02/2015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F70-EC1A-4C62-B137-8EC39AD632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2ADC-874D-46CB-A9BC-BBF0484DC2C9}" type="datetimeFigureOut">
              <a:rPr lang="fr-FR" smtClean="0"/>
              <a:pPr/>
              <a:t>10/02/2015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F70-EC1A-4C62-B137-8EC39AD632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2ADC-874D-46CB-A9BC-BBF0484DC2C9}" type="datetimeFigureOut">
              <a:rPr lang="fr-FR" smtClean="0"/>
              <a:pPr/>
              <a:t>10/02/2015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F70-EC1A-4C62-B137-8EC39AD632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2ADC-874D-46CB-A9BC-BBF0484DC2C9}" type="datetimeFigureOut">
              <a:rPr lang="fr-FR" smtClean="0"/>
              <a:pPr/>
              <a:t>10/02/2015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F70-EC1A-4C62-B137-8EC39AD632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2ADC-874D-46CB-A9BC-BBF0484DC2C9}" type="datetimeFigureOut">
              <a:rPr lang="fr-FR" smtClean="0"/>
              <a:pPr/>
              <a:t>10/02/2015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BDF70-EC1A-4C62-B137-8EC39AD632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62ADC-874D-46CB-A9BC-BBF0484DC2C9}" type="datetimeFigureOut">
              <a:rPr lang="fr-FR" smtClean="0"/>
              <a:pPr/>
              <a:t>10/02/2015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BDF70-EC1A-4C62-B137-8EC39AD632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ning-recruitment-jobs.com/mining/index.php" TargetMode="External"/><Relationship Id="rId3" Type="http://schemas.openxmlformats.org/officeDocument/2006/relationships/hyperlink" Target="http://www.infomine.com/careers/" TargetMode="External"/><Relationship Id="rId7" Type="http://schemas.openxmlformats.org/officeDocument/2006/relationships/hyperlink" Target="http://www.bushrat.net/" TargetMode="External"/><Relationship Id="rId2" Type="http://schemas.openxmlformats.org/officeDocument/2006/relationships/hyperlink" Target="http://www.getminingjob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arthworks-jobs.com/miningmi.htm" TargetMode="External"/><Relationship Id="rId5" Type="http://schemas.openxmlformats.org/officeDocument/2006/relationships/hyperlink" Target="http://www.jobs4mining.com/" TargetMode="External"/><Relationship Id="rId4" Type="http://schemas.openxmlformats.org/officeDocument/2006/relationships/hyperlink" Target="http://www.miningjob.net/" TargetMode="External"/><Relationship Id="rId9" Type="http://schemas.openxmlformats.org/officeDocument/2006/relationships/hyperlink" Target="http://www.expatjobs77.com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per.com.au/" TargetMode="External"/><Relationship Id="rId3" Type="http://schemas.openxmlformats.org/officeDocument/2006/relationships/hyperlink" Target="http://www.seek.com.au/" TargetMode="External"/><Relationship Id="rId7" Type="http://schemas.openxmlformats.org/officeDocument/2006/relationships/hyperlink" Target="http://www.workpac.com/" TargetMode="External"/><Relationship Id="rId2" Type="http://schemas.openxmlformats.org/officeDocument/2006/relationships/hyperlink" Target="http://www.miningpeople.com.a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wannglobal.com/" TargetMode="External"/><Relationship Id="rId5" Type="http://schemas.openxmlformats.org/officeDocument/2006/relationships/hyperlink" Target="http://plannord.gouv.qc.ca/index.asp" TargetMode="External"/><Relationship Id="rId4" Type="http://schemas.openxmlformats.org/officeDocument/2006/relationships/hyperlink" Target="http://www.explorelesmines.com/entreprises-recherche.html" TargetMode="External"/><Relationship Id="rId9" Type="http://schemas.openxmlformats.org/officeDocument/2006/relationships/hyperlink" Target="http://www.europrecruitment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ec.fr/" TargetMode="External"/><Relationship Id="rId2" Type="http://schemas.openxmlformats.org/officeDocument/2006/relationships/hyperlink" Target="http://www.pole-emploi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eoforum.fr/" TargetMode="External"/><Relationship Id="rId5" Type="http://schemas.openxmlformats.org/officeDocument/2006/relationships/hyperlink" Target="http://www.jobijoba.com/" TargetMode="External"/><Relationship Id="rId4" Type="http://schemas.openxmlformats.org/officeDocument/2006/relationships/hyperlink" Target="http://www.cadremploi.f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viweb.com/FR/offres.aspx" TargetMode="External"/><Relationship Id="rId2" Type="http://schemas.openxmlformats.org/officeDocument/2006/relationships/hyperlink" Target="http://www.juniorminer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D3FA1DB-F0E1-4B15-B612-BD9081AF1339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680520"/>
          </a:xfrm>
        </p:spPr>
        <p:txBody>
          <a:bodyPr>
            <a:normAutofit/>
          </a:bodyPr>
          <a:lstStyle/>
          <a:p>
            <a:r>
              <a:rPr lang="en-US" dirty="0" smtClean="0"/>
              <a:t>international recruitment website:</a:t>
            </a:r>
          </a:p>
          <a:p>
            <a:pPr lvl="1"/>
            <a:r>
              <a:rPr lang="en-US" sz="2400" dirty="0" smtClean="0">
                <a:hlinkClick r:id="rId2"/>
              </a:rPr>
              <a:t>http://www.getminingjobs.com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>
                <a:hlinkClick r:id="rId3"/>
              </a:rPr>
              <a:t>http://www.infomine.com/careers/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>
                <a:hlinkClick r:id="rId4"/>
              </a:rPr>
              <a:t>http://www.miningjob.net/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>
                <a:hlinkClick r:id="rId5"/>
              </a:rPr>
              <a:t>http://www.jobs4mining.com/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>
                <a:hlinkClick r:id="rId6"/>
              </a:rPr>
              <a:t>http://www.earthworks-jobs.com/miningmi.htm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>
                <a:hlinkClick r:id="rId7"/>
              </a:rPr>
              <a:t>http://www.bushrat.net/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>
                <a:hlinkClick r:id="rId8"/>
              </a:rPr>
              <a:t>http://www.mining-recruitment-jobs.com/mining/index.php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>
                <a:hlinkClick r:id="rId9"/>
              </a:rPr>
              <a:t>http://www.expatjobs77.com/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…</a:t>
            </a:r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Stages et emplois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D3FA1DB-F0E1-4B15-B612-BD9081AF1339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national websites:</a:t>
            </a:r>
          </a:p>
          <a:p>
            <a:pPr lvl="1"/>
            <a:r>
              <a:rPr lang="en-US" dirty="0" smtClean="0"/>
              <a:t>Australia:</a:t>
            </a:r>
          </a:p>
          <a:p>
            <a:pPr lvl="2"/>
            <a:r>
              <a:rPr lang="en-US" sz="2000" dirty="0" smtClean="0">
                <a:hlinkClick r:id="rId2"/>
              </a:rPr>
              <a:t>http://www.miningpeople.com.au/</a:t>
            </a:r>
            <a:r>
              <a:rPr lang="en-US" sz="2000" dirty="0" smtClean="0"/>
              <a:t> </a:t>
            </a:r>
          </a:p>
          <a:p>
            <a:pPr lvl="2"/>
            <a:r>
              <a:rPr lang="en-US" sz="2000" dirty="0" smtClean="0">
                <a:hlinkClick r:id="rId3"/>
              </a:rPr>
              <a:t>www.seek.com.au</a:t>
            </a:r>
            <a:r>
              <a:rPr lang="en-US" sz="2000" dirty="0" smtClean="0"/>
              <a:t> </a:t>
            </a:r>
          </a:p>
          <a:p>
            <a:pPr lvl="1"/>
            <a:r>
              <a:rPr lang="en-US" dirty="0" smtClean="0"/>
              <a:t>Canada:</a:t>
            </a:r>
          </a:p>
          <a:p>
            <a:pPr lvl="2"/>
            <a:r>
              <a:rPr lang="en-US" sz="2000" dirty="0" smtClean="0">
                <a:hlinkClick r:id="rId4"/>
              </a:rPr>
              <a:t>http://www.explorelesmines.com/entreprises-recherche.html</a:t>
            </a:r>
            <a:r>
              <a:rPr lang="en-US" sz="2000" dirty="0" smtClean="0"/>
              <a:t> </a:t>
            </a:r>
          </a:p>
          <a:p>
            <a:pPr lvl="2"/>
            <a:r>
              <a:rPr lang="en-US" sz="2000" dirty="0" smtClean="0">
                <a:hlinkClick r:id="rId5"/>
              </a:rPr>
              <a:t>http://plannord.gouv.qc.ca/index.asp</a:t>
            </a:r>
            <a:r>
              <a:rPr lang="en-US" sz="2000" dirty="0" smtClean="0"/>
              <a:t> </a:t>
            </a:r>
          </a:p>
          <a:p>
            <a:pPr lvl="1"/>
            <a:r>
              <a:rPr lang="en-US" dirty="0" smtClean="0"/>
              <a:t>...</a:t>
            </a:r>
          </a:p>
          <a:p>
            <a:r>
              <a:rPr lang="en-US" dirty="0" smtClean="0"/>
              <a:t>Professional recruiters:</a:t>
            </a:r>
          </a:p>
          <a:p>
            <a:pPr lvl="1"/>
            <a:r>
              <a:rPr lang="fr-FR" sz="2100" dirty="0" smtClean="0"/>
              <a:t>CV Associés </a:t>
            </a:r>
          </a:p>
          <a:p>
            <a:pPr lvl="1"/>
            <a:r>
              <a:rPr lang="fr-FR" sz="2100" dirty="0" smtClean="0"/>
              <a:t>MONSTER</a:t>
            </a:r>
          </a:p>
          <a:p>
            <a:pPr lvl="1"/>
            <a:r>
              <a:rPr lang="fr-FR" sz="2100" dirty="0" smtClean="0">
                <a:hlinkClick r:id="rId6"/>
              </a:rPr>
              <a:t>http://www.swannglobal.com/</a:t>
            </a:r>
            <a:r>
              <a:rPr lang="fr-FR" sz="2100" dirty="0" smtClean="0"/>
              <a:t> </a:t>
            </a:r>
          </a:p>
          <a:p>
            <a:pPr lvl="1"/>
            <a:r>
              <a:rPr lang="fr-FR" sz="2100" dirty="0" smtClean="0">
                <a:hlinkClick r:id="rId7"/>
              </a:rPr>
              <a:t>http://www.workpac.com/</a:t>
            </a:r>
            <a:r>
              <a:rPr lang="fr-FR" sz="2100" dirty="0" smtClean="0"/>
              <a:t> </a:t>
            </a:r>
          </a:p>
          <a:p>
            <a:pPr lvl="1"/>
            <a:r>
              <a:rPr lang="fr-FR" sz="2100" dirty="0" smtClean="0">
                <a:hlinkClick r:id="rId8"/>
              </a:rPr>
              <a:t>http://www.proper.com.au/</a:t>
            </a:r>
            <a:r>
              <a:rPr lang="fr-FR" sz="2100" dirty="0" smtClean="0"/>
              <a:t> </a:t>
            </a:r>
          </a:p>
          <a:p>
            <a:pPr lvl="1"/>
            <a:r>
              <a:rPr lang="fr-FR" sz="2100" dirty="0" smtClean="0">
                <a:hlinkClick r:id="rId9"/>
              </a:rPr>
              <a:t>www.europrecruitment.com</a:t>
            </a:r>
            <a:r>
              <a:rPr lang="fr-FR" sz="2100" dirty="0" smtClean="0"/>
              <a:t> </a:t>
            </a:r>
          </a:p>
          <a:p>
            <a:pPr lvl="1"/>
            <a:r>
              <a:rPr lang="fr-FR" sz="2100" dirty="0" smtClean="0"/>
              <a:t>…</a:t>
            </a:r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Stages et emplois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Stages et emplois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Sites d’emplois généralistes :</a:t>
            </a:r>
            <a:br>
              <a:rPr lang="fr-FR" dirty="0" smtClean="0"/>
            </a:br>
            <a:r>
              <a:rPr lang="fr-FR" dirty="0" smtClean="0"/>
              <a:t>o </a:t>
            </a:r>
            <a:r>
              <a:rPr lang="fr-FR" u="sng" dirty="0" smtClean="0">
                <a:hlinkClick r:id="rId2"/>
              </a:rPr>
              <a:t>www.pole-emploi.fr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o </a:t>
            </a:r>
            <a:r>
              <a:rPr lang="fr-FR" u="sng" dirty="0" smtClean="0">
                <a:hlinkClick r:id="rId3"/>
              </a:rPr>
              <a:t>www.apec.fr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o </a:t>
            </a:r>
            <a:r>
              <a:rPr lang="fr-FR" u="sng" dirty="0" smtClean="0">
                <a:hlinkClick r:id="rId4"/>
              </a:rPr>
              <a:t>www.Cadremploi.fr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o </a:t>
            </a:r>
            <a:r>
              <a:rPr lang="fr-FR" u="sng" dirty="0" smtClean="0">
                <a:hlinkClick r:id="rId5"/>
              </a:rPr>
              <a:t>www.jobijoba.com</a:t>
            </a:r>
            <a:endParaRPr lang="fr-FR" u="sng" dirty="0" smtClean="0"/>
          </a:p>
          <a:p>
            <a:r>
              <a:rPr lang="fr-FR" dirty="0" smtClean="0"/>
              <a:t>Sites d’emplois spécialisés en géologie :</a:t>
            </a:r>
            <a:br>
              <a:rPr lang="fr-FR" dirty="0" smtClean="0"/>
            </a:br>
            <a:r>
              <a:rPr lang="fr-FR" dirty="0" smtClean="0"/>
              <a:t>o </a:t>
            </a:r>
            <a:r>
              <a:rPr lang="fr-FR" u="sng" dirty="0" smtClean="0">
                <a:hlinkClick r:id="rId6"/>
              </a:rPr>
              <a:t>www.geoforum.fr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D3FA1DB-F0E1-4B15-B612-BD9081AF1339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352928" cy="537321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Do not forget to look for </a:t>
            </a:r>
          </a:p>
          <a:p>
            <a:pPr lvl="1"/>
            <a:r>
              <a:rPr lang="en-US" dirty="0" smtClean="0"/>
              <a:t>Direct offer or submittals on each company websites</a:t>
            </a:r>
          </a:p>
          <a:p>
            <a:pPr lvl="1">
              <a:buNone/>
            </a:pPr>
            <a:r>
              <a:rPr lang="en-US" dirty="0" smtClean="0"/>
              <a:t>	(majors, juniors ex: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2"/>
              </a:rPr>
              <a:t>http://www.juniorminers.com</a:t>
            </a:r>
            <a:r>
              <a:rPr lang="en-US" sz="2000" dirty="0" smtClean="0"/>
              <a:t>  </a:t>
            </a:r>
            <a:r>
              <a:rPr lang="en-US" dirty="0" smtClean="0"/>
              <a:t>…)</a:t>
            </a:r>
          </a:p>
          <a:p>
            <a:pPr lvl="1"/>
            <a:r>
              <a:rPr lang="en-US" dirty="0" smtClean="0"/>
              <a:t>Mining VIEs </a:t>
            </a:r>
            <a:r>
              <a:rPr lang="en-US" dirty="0" smtClean="0"/>
              <a:t>(</a:t>
            </a:r>
            <a:r>
              <a:rPr lang="fr-FR" dirty="0" smtClean="0"/>
              <a:t>volontariat </a:t>
            </a:r>
            <a:r>
              <a:rPr lang="fr-FR" dirty="0" smtClean="0"/>
              <a:t>international : rechercher par thématique matériaux, génie géologique, métallurgie, …</a:t>
            </a:r>
            <a:r>
              <a:rPr lang="en-US" dirty="0"/>
              <a:t>) </a:t>
            </a:r>
            <a:r>
              <a:rPr lang="en-US" sz="1900" dirty="0">
                <a:hlinkClick r:id="rId3"/>
              </a:rPr>
              <a:t>http://</a:t>
            </a:r>
            <a:r>
              <a:rPr lang="en-US" sz="1900" dirty="0" smtClean="0">
                <a:hlinkClick r:id="rId3"/>
              </a:rPr>
              <a:t>www.civiweb.com/FR/offres.aspx</a:t>
            </a:r>
            <a:r>
              <a:rPr lang="en-US" sz="1900" dirty="0" smtClean="0"/>
              <a:t>  </a:t>
            </a:r>
            <a:r>
              <a:rPr lang="en-US" dirty="0" smtClean="0"/>
              <a:t>or </a:t>
            </a:r>
            <a:r>
              <a:rPr lang="en-US" dirty="0"/>
              <a:t>VCAT </a:t>
            </a:r>
            <a:r>
              <a:rPr lang="en-US" dirty="0" smtClean="0"/>
              <a:t> </a:t>
            </a:r>
            <a:r>
              <a:rPr lang="fr-FR" dirty="0"/>
              <a:t>volontaire civil à l'aide </a:t>
            </a:r>
            <a:r>
              <a:rPr lang="fr-FR" dirty="0" smtClean="0"/>
              <a:t>technique for </a:t>
            </a:r>
            <a:r>
              <a:rPr lang="fr-FR" dirty="0" err="1" smtClean="0"/>
              <a:t>overseas</a:t>
            </a:r>
            <a:r>
              <a:rPr lang="fr-FR" dirty="0" smtClean="0"/>
              <a:t> </a:t>
            </a:r>
            <a:r>
              <a:rPr lang="fr-FR" dirty="0" err="1" smtClean="0"/>
              <a:t>departments</a:t>
            </a:r>
            <a:r>
              <a:rPr lang="en-US" dirty="0" smtClean="0"/>
              <a:t>, </a:t>
            </a:r>
            <a:endParaRPr lang="en-US" dirty="0" smtClean="0"/>
          </a:p>
          <a:p>
            <a:pPr lvl="1"/>
            <a:r>
              <a:rPr lang="en-US" dirty="0" smtClean="0"/>
              <a:t>Government position mining/geology department, or national companies,…</a:t>
            </a:r>
          </a:p>
          <a:p>
            <a:pPr lvl="1"/>
            <a:r>
              <a:rPr lang="en-US" dirty="0" smtClean="0"/>
              <a:t>Non market based companies (</a:t>
            </a:r>
            <a:r>
              <a:rPr lang="en-US" dirty="0" err="1" smtClean="0"/>
              <a:t>Russal</a:t>
            </a:r>
            <a:r>
              <a:rPr lang="en-US" dirty="0" smtClean="0"/>
              <a:t>,…)</a:t>
            </a:r>
          </a:p>
          <a:p>
            <a:pPr lvl="1"/>
            <a:r>
              <a:rPr lang="en-US" dirty="0" smtClean="0"/>
              <a:t>Metal or industrial companies who might operate their own mines (Tata steel, Mitsubishi,…) </a:t>
            </a:r>
          </a:p>
          <a:p>
            <a:pPr lvl="1"/>
            <a:r>
              <a:rPr lang="en-US" dirty="0" smtClean="0"/>
              <a:t>Service, logging, modeling company (ex: </a:t>
            </a:r>
            <a:r>
              <a:rPr lang="en-US" dirty="0" err="1" smtClean="0"/>
              <a:t>Golder</a:t>
            </a:r>
            <a:r>
              <a:rPr lang="en-US" dirty="0" smtClean="0"/>
              <a:t> associates, …), equipment providers (ex : </a:t>
            </a:r>
            <a:r>
              <a:rPr lang="en-US" dirty="0" err="1" smtClean="0"/>
              <a:t>Sandwick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PhDs (if interested in working on long term with scientific tools on specific subject),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/>
              <a:t>Stages et emplois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106</Words>
  <Application>Microsoft Office PowerPoint</Application>
  <PresentationFormat>Affichage à l'écran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Stages et emplois</vt:lpstr>
      <vt:lpstr>Stages et emplois</vt:lpstr>
      <vt:lpstr>Stages et emplois</vt:lpstr>
      <vt:lpstr>Stages et emplois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phase data collection and regional exploration</dc:title>
  <dc:creator>corblu000</dc:creator>
  <cp:lastModifiedBy>Lucien CORBINEAU</cp:lastModifiedBy>
  <cp:revision>71</cp:revision>
  <dcterms:created xsi:type="dcterms:W3CDTF">2011-10-25T16:39:13Z</dcterms:created>
  <dcterms:modified xsi:type="dcterms:W3CDTF">2015-02-10T15:25:19Z</dcterms:modified>
</cp:coreProperties>
</file>